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83" d="100"/>
          <a:sy n="83" d="100"/>
        </p:scale>
        <p:origin x="-22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0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2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FFCA08"/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FFCA08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734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7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FFCA08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FFCA08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91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9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1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3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6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4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2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5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FCA08"/>
                </a:solidFill>
              </a:rPr>
              <a:pPr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9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12/21/2021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FFCA08"/>
                </a:solidFill>
              </a:rPr>
              <a:pPr defTabSz="457200"/>
              <a:t>‹Nº›</a:t>
            </a:fld>
            <a:endParaRPr lang="en-US" dirty="0">
              <a:solidFill>
                <a:srgbClr val="FFCA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24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44153" y="1500846"/>
            <a:ext cx="4780607" cy="1569660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800" dirty="0"/>
              <a:t>Proyecto de intervención </a:t>
            </a:r>
            <a:endParaRPr lang="es-ES" sz="4600" b="1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0070C0"/>
                </a:outerShdw>
              </a:effectLst>
            </a:endParaRPr>
          </a:p>
        </p:txBody>
      </p:sp>
      <p:sp>
        <p:nvSpPr>
          <p:cNvPr id="7" name="CuadroTexto 9"/>
          <p:cNvSpPr txBox="1">
            <a:spLocks noChangeArrowheads="1"/>
          </p:cNvSpPr>
          <p:nvPr/>
        </p:nvSpPr>
        <p:spPr bwMode="auto">
          <a:xfrm>
            <a:off x="3751729" y="3965516"/>
            <a:ext cx="8052620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pt-BR" sz="2800" b="1" dirty="0" smtClean="0">
                <a:latin typeface="Centaur" panose="02030504050205020304" pitchFamily="18" charset="0"/>
              </a:rPr>
              <a:t>JUAN ALBERTO ALMARAZ  VIA </a:t>
            </a:r>
            <a:endParaRPr lang="es-ES" sz="2800" dirty="0" smtClean="0">
              <a:latin typeface="Centaur" panose="02030504050205020304" pitchFamily="18" charset="0"/>
            </a:endParaRPr>
          </a:p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pt-BR" sz="2200" b="1" dirty="0" smtClean="0">
                <a:latin typeface="Centaur" panose="02030504050205020304" pitchFamily="18" charset="0"/>
              </a:rPr>
              <a:t>		                   </a:t>
            </a:r>
            <a:r>
              <a:rPr lang="es-ES" sz="2200" b="1" dirty="0" smtClean="0">
                <a:latin typeface="Centaur" panose="02030504050205020304" pitchFamily="18" charset="0"/>
              </a:rPr>
              <a:t>					</a:t>
            </a:r>
            <a:endParaRPr lang="es-ES" sz="2200" dirty="0">
              <a:latin typeface="Centaur" panose="02030504050205020304" pitchFamily="18" charset="0"/>
            </a:endParaRPr>
          </a:p>
        </p:txBody>
      </p:sp>
      <p:sp>
        <p:nvSpPr>
          <p:cNvPr id="8" name="CuadroTexto 9"/>
          <p:cNvSpPr txBox="1">
            <a:spLocks noChangeArrowheads="1"/>
          </p:cNvSpPr>
          <p:nvPr/>
        </p:nvSpPr>
        <p:spPr bwMode="auto">
          <a:xfrm>
            <a:off x="4120680" y="5850541"/>
            <a:ext cx="538254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pt-BR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COCHABAMBA – BOLIVIA </a:t>
            </a:r>
            <a:r>
              <a:rPr lang="es-ES" sz="2200" b="1" dirty="0" smtClean="0">
                <a:latin typeface="Centaur" panose="02030504050205020304" pitchFamily="18" charset="0"/>
              </a:rPr>
              <a:t>					</a:t>
            </a:r>
            <a:endParaRPr lang="es-ES" sz="2200" dirty="0">
              <a:latin typeface="Centaur" panose="02030504050205020304" pitchFamily="18" charset="0"/>
            </a:endParaRPr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957170"/>
            <a:ext cx="4693024" cy="457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8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535" y="1788178"/>
            <a:ext cx="6477000" cy="4276725"/>
          </a:xfrm>
          <a:prstGeom prst="rect">
            <a:avLst/>
          </a:prstGeom>
        </p:spPr>
      </p:pic>
      <p:sp>
        <p:nvSpPr>
          <p:cNvPr id="5" name="CuadroTexto 9"/>
          <p:cNvSpPr txBox="1">
            <a:spLocks noChangeArrowheads="1"/>
          </p:cNvSpPr>
          <p:nvPr/>
        </p:nvSpPr>
        <p:spPr bwMode="auto">
          <a:xfrm>
            <a:off x="167245" y="283459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1</a:t>
            </a:r>
            <a:r>
              <a:rPr lang="es-ES" sz="2200" b="1" dirty="0" smtClean="0">
                <a:latin typeface="Centaur" panose="02030504050205020304" pitchFamily="18" charset="0"/>
              </a:rPr>
              <a:t>		</a:t>
            </a:r>
            <a:endParaRPr lang="es-ES" sz="2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0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9"/>
          <p:cNvSpPr txBox="1">
            <a:spLocks noChangeArrowheads="1"/>
          </p:cNvSpPr>
          <p:nvPr/>
        </p:nvSpPr>
        <p:spPr bwMode="auto">
          <a:xfrm>
            <a:off x="167245" y="283459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2</a:t>
            </a:r>
            <a:r>
              <a:rPr lang="es-ES" sz="2200" b="1" dirty="0" smtClean="0">
                <a:latin typeface="Centaur" panose="02030504050205020304" pitchFamily="18" charset="0"/>
              </a:rPr>
              <a:t>		</a:t>
            </a:r>
            <a:endParaRPr lang="es-ES" sz="2200" dirty="0">
              <a:latin typeface="Centaur" panose="020305040502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283" y="967347"/>
            <a:ext cx="6987988" cy="539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0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73"/>
          <p:cNvPicPr>
            <a:picLocks noChangeAspect="1"/>
          </p:cNvPicPr>
          <p:nvPr/>
        </p:nvPicPr>
        <p:blipFill rotWithShape="1">
          <a:blip r:embed="rId2"/>
          <a:srcRect t="-1" b="1683"/>
          <a:stretch/>
        </p:blipFill>
        <p:spPr>
          <a:xfrm>
            <a:off x="591670" y="968191"/>
            <a:ext cx="9265024" cy="5499846"/>
          </a:xfrm>
          <a:prstGeom prst="rect">
            <a:avLst/>
          </a:prstGeom>
        </p:spPr>
      </p:pic>
      <p:sp>
        <p:nvSpPr>
          <p:cNvPr id="75" name="CuadroTexto 9"/>
          <p:cNvSpPr txBox="1">
            <a:spLocks noChangeArrowheads="1"/>
          </p:cNvSpPr>
          <p:nvPr/>
        </p:nvSpPr>
        <p:spPr bwMode="auto">
          <a:xfrm>
            <a:off x="167245" y="283459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4</a:t>
            </a:r>
            <a:r>
              <a:rPr lang="es-ES" sz="2200" b="1" dirty="0" smtClean="0">
                <a:latin typeface="Centaur" panose="02030504050205020304" pitchFamily="18" charset="0"/>
              </a:rPr>
              <a:t>		</a:t>
            </a:r>
            <a:endParaRPr lang="es-ES" sz="2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55" y="873498"/>
            <a:ext cx="11087100" cy="5810250"/>
          </a:xfrm>
          <a:prstGeom prst="rect">
            <a:avLst/>
          </a:prstGeom>
        </p:spPr>
      </p:pic>
      <p:sp>
        <p:nvSpPr>
          <p:cNvPr id="5" name="CuadroTexto 9"/>
          <p:cNvSpPr txBox="1">
            <a:spLocks noChangeArrowheads="1"/>
          </p:cNvSpPr>
          <p:nvPr/>
        </p:nvSpPr>
        <p:spPr bwMode="auto">
          <a:xfrm>
            <a:off x="167245" y="202777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 5</a:t>
            </a:r>
            <a:r>
              <a:rPr lang="es-ES" sz="2200" b="1" dirty="0" smtClean="0">
                <a:latin typeface="Centaur" panose="02030504050205020304" pitchFamily="18" charset="0"/>
              </a:rPr>
              <a:t>	</a:t>
            </a:r>
            <a:endParaRPr lang="es-ES" sz="2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9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46" y="1370759"/>
            <a:ext cx="106394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9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93" y="175228"/>
            <a:ext cx="5991225" cy="1504950"/>
          </a:xfrm>
          <a:prstGeom prst="rect">
            <a:avLst/>
          </a:prstGeom>
        </p:spPr>
      </p:pic>
      <p:sp>
        <p:nvSpPr>
          <p:cNvPr id="5" name="CuadroTexto 9"/>
          <p:cNvSpPr txBox="1">
            <a:spLocks noChangeArrowheads="1"/>
          </p:cNvSpPr>
          <p:nvPr/>
        </p:nvSpPr>
        <p:spPr bwMode="auto">
          <a:xfrm>
            <a:off x="288268" y="404483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 6</a:t>
            </a:r>
            <a:r>
              <a:rPr lang="es-ES" sz="2200" b="1" dirty="0" smtClean="0">
                <a:latin typeface="Centaur" panose="02030504050205020304" pitchFamily="18" charset="0"/>
              </a:rPr>
              <a:t>	</a:t>
            </a:r>
            <a:endParaRPr lang="es-ES" sz="2200" dirty="0">
              <a:latin typeface="Centaur" panose="02030504050205020304" pitchFamily="18" charset="0"/>
            </a:endParaRPr>
          </a:p>
        </p:txBody>
      </p:sp>
      <p:sp>
        <p:nvSpPr>
          <p:cNvPr id="6" name="CuadroTexto 9"/>
          <p:cNvSpPr txBox="1">
            <a:spLocks noChangeArrowheads="1"/>
          </p:cNvSpPr>
          <p:nvPr/>
        </p:nvSpPr>
        <p:spPr bwMode="auto">
          <a:xfrm>
            <a:off x="153619" y="3302005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 7</a:t>
            </a:r>
            <a:r>
              <a:rPr lang="es-ES" sz="2200" b="1" dirty="0" smtClean="0">
                <a:latin typeface="Centaur" panose="02030504050205020304" pitchFamily="18" charset="0"/>
              </a:rPr>
              <a:t>	</a:t>
            </a:r>
            <a:endParaRPr lang="es-ES" sz="2200" dirty="0">
              <a:latin typeface="Centaur" panose="020305040502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379" y="1778934"/>
            <a:ext cx="65151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1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9"/>
          <p:cNvSpPr txBox="1">
            <a:spLocks noChangeArrowheads="1"/>
          </p:cNvSpPr>
          <p:nvPr/>
        </p:nvSpPr>
        <p:spPr bwMode="auto">
          <a:xfrm>
            <a:off x="0" y="0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 8</a:t>
            </a:r>
            <a:endParaRPr lang="es-ES" sz="2200" dirty="0">
              <a:latin typeface="Centaur" panose="020305040502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18" y="635653"/>
            <a:ext cx="6050617" cy="61147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930" y="635653"/>
            <a:ext cx="5580530" cy="611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3" y="763401"/>
            <a:ext cx="5647205" cy="6000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091" y="763401"/>
            <a:ext cx="6145027" cy="4870917"/>
          </a:xfrm>
          <a:prstGeom prst="rect">
            <a:avLst/>
          </a:prstGeom>
        </p:spPr>
      </p:pic>
      <p:sp>
        <p:nvSpPr>
          <p:cNvPr id="6" name="CuadroTexto 9"/>
          <p:cNvSpPr txBox="1">
            <a:spLocks noChangeArrowheads="1"/>
          </p:cNvSpPr>
          <p:nvPr/>
        </p:nvSpPr>
        <p:spPr bwMode="auto">
          <a:xfrm>
            <a:off x="0" y="0"/>
            <a:ext cx="5382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defTabSz="457200">
              <a:buClr>
                <a:srgbClr val="FFCA08"/>
              </a:buClr>
              <a:buFont typeface="Wingdings 3" panose="05040102010807070707" pitchFamily="18" charset="2"/>
              <a:buNone/>
            </a:pPr>
            <a:r>
              <a:rPr lang="es-ES" sz="2800" b="1" dirty="0" smtClean="0">
                <a:solidFill>
                  <a:srgbClr val="FFFF00"/>
                </a:solidFill>
                <a:latin typeface="Centaur" panose="02030504050205020304" pitchFamily="18" charset="0"/>
              </a:rPr>
              <a:t>PROYECTO  9</a:t>
            </a:r>
            <a:endParaRPr lang="es-ES" sz="2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01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Personalizado</PresentationFormat>
  <Paragraphs>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PC</cp:lastModifiedBy>
  <cp:revision>4</cp:revision>
  <dcterms:created xsi:type="dcterms:W3CDTF">2021-12-13T02:00:23Z</dcterms:created>
  <dcterms:modified xsi:type="dcterms:W3CDTF">2021-12-21T13:36:10Z</dcterms:modified>
</cp:coreProperties>
</file>